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68" r:id="rId4"/>
    <p:sldId id="279" r:id="rId5"/>
    <p:sldId id="275" r:id="rId6"/>
    <p:sldId id="261" r:id="rId7"/>
    <p:sldId id="27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charset="0"/>
      <p:regular r:id="rId17"/>
      <p:bold r:id="rId18"/>
    </p:embeddedFont>
    <p:embeddedFont>
      <p:font typeface="Montserrat Ex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950272" y="2375735"/>
            <a:ext cx="6009132" cy="5535529"/>
            <a:chOff x="0" y="0"/>
            <a:chExt cx="8012176" cy="738070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5397" b="15397"/>
            <a:stretch>
              <a:fillRect/>
            </a:stretch>
          </p:blipFill>
          <p:spPr>
            <a:xfrm>
              <a:off x="0" y="0"/>
              <a:ext cx="8012176" cy="73807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167485" y="3145129"/>
            <a:ext cx="11492608" cy="382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6"/>
              </a:lnSpc>
            </a:pP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RAINING</a:t>
            </a: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 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177010" y="2480510"/>
            <a:ext cx="1204570" cy="0"/>
          </a:xfrm>
          <a:prstGeom prst="line">
            <a:avLst/>
          </a:prstGeom>
          <a:ln w="857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46826" y="8843899"/>
            <a:ext cx="419434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2787" y="7082468"/>
            <a:ext cx="6237267" cy="112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Bernardi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Silvia		1072506</a:t>
            </a:r>
          </a:p>
          <a:p>
            <a:pPr>
              <a:lnSpc>
                <a:spcPts val="3000"/>
              </a:lnSpc>
            </a:pP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De Duro Federico		1073477</a:t>
            </a:r>
          </a:p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Gherardi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Samuel		1076850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6BA5A0A7-A0F6-023F-8DF5-5894819FC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4325" y="7329306"/>
            <a:ext cx="3463800" cy="18354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77255" y="1269961"/>
            <a:ext cx="1050728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716" dirty="0" err="1">
                <a:solidFill>
                  <a:srgbClr val="FF914D"/>
                </a:solidFill>
                <a:latin typeface="Montserrat Extra-Bold"/>
              </a:rPr>
              <a:t>Esperienza</a:t>
            </a:r>
            <a:r>
              <a:rPr lang="en-US" sz="7716" dirty="0">
                <a:solidFill>
                  <a:srgbClr val="FF914D"/>
                </a:solidFill>
                <a:latin typeface="Montserrat Extra-Bold"/>
              </a:rPr>
              <a:t> Utente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9D6CB8-9D19-9114-22B3-A019BC623DF3}"/>
              </a:ext>
            </a:extLst>
          </p:cNvPr>
          <p:cNvSpPr txBox="1"/>
          <p:nvPr/>
        </p:nvSpPr>
        <p:spPr>
          <a:xfrm>
            <a:off x="1526990" y="3468139"/>
            <a:ext cx="10357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bg1"/>
                </a:solidFill>
              </a:rPr>
              <a:t>L’utente potrà ricercare dei video in base all’argomento d’interesse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(Lambda </a:t>
            </a:r>
            <a:r>
              <a:rPr lang="it-IT" sz="2400" dirty="0" err="1">
                <a:solidFill>
                  <a:schemeClr val="bg1"/>
                </a:solidFill>
              </a:rPr>
              <a:t>Function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Get_Talks_By_Tag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it-IT" sz="2400" dirty="0">
                <a:solidFill>
                  <a:schemeClr val="bg1"/>
                </a:solidFill>
              </a:rPr>
              <a:t>I video suggeriti di seguito saranno pertinenti al video in questione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 (Lambda </a:t>
            </a:r>
            <a:r>
              <a:rPr lang="it-IT" sz="2400" dirty="0" err="1">
                <a:solidFill>
                  <a:schemeClr val="bg1"/>
                </a:solidFill>
              </a:rPr>
              <a:t>Function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Get_Watch_Next_By_Idx</a:t>
            </a:r>
            <a:r>
              <a:rPr lang="it-IT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it-IT" sz="2400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  <a:p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B31ED61-082A-B08C-039E-B694A9CEC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96800" y="5926420"/>
            <a:ext cx="4114800" cy="41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2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C84F63-282A-28D0-3632-CFE3372F7091}"/>
              </a:ext>
            </a:extLst>
          </p:cNvPr>
          <p:cNvSpPr/>
          <p:nvPr/>
        </p:nvSpPr>
        <p:spPr>
          <a:xfrm>
            <a:off x="1578013" y="4388133"/>
            <a:ext cx="7553520" cy="4374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590480" y="2778395"/>
            <a:ext cx="1372572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buFontTx/>
              <a:buChar char="-"/>
            </a:pPr>
            <a:r>
              <a:rPr lang="it-IT" sz="2400">
                <a:solidFill>
                  <a:srgbClr val="FFFFFF"/>
                </a:solidFill>
                <a:latin typeface="Montserrat"/>
              </a:rPr>
              <a:t>La Lambda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function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realizzata serve ad esporre un API che restituisce il video successivo a quello attuale; in particolare viene estratto il primo video nella lista dei «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» di quello in corso.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7254" y="1269961"/>
            <a:ext cx="11805345" cy="10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6600" dirty="0" err="1">
                <a:solidFill>
                  <a:srgbClr val="FF914D"/>
                </a:solidFill>
                <a:latin typeface="Montserrat Extra-Bold"/>
              </a:rPr>
              <a:t>Get_Watch_Next_By_Idx</a:t>
            </a:r>
            <a:endParaRPr lang="en-US" sz="6600" dirty="0">
              <a:solidFill>
                <a:srgbClr val="FF914D"/>
              </a:solidFill>
              <a:latin typeface="Montserrat Extra-Bold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F4677B-B01F-1BE1-6347-FD58194D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35561"/>
            <a:ext cx="7204346" cy="41199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7A6BDC-EE7D-BB1F-9AE1-DD07A38D6587}"/>
              </a:ext>
            </a:extLst>
          </p:cNvPr>
          <p:cNvSpPr txBox="1"/>
          <p:nvPr/>
        </p:nvSpPr>
        <p:spPr>
          <a:xfrm>
            <a:off x="11734800" y="5605986"/>
            <a:ext cx="55080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Viene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restituito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Titolo</a:t>
            </a: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Dettagli</a:t>
            </a: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URL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C84F63-282A-28D0-3632-CFE3372F7091}"/>
              </a:ext>
            </a:extLst>
          </p:cNvPr>
          <p:cNvSpPr/>
          <p:nvPr/>
        </p:nvSpPr>
        <p:spPr>
          <a:xfrm>
            <a:off x="990600" y="3048001"/>
            <a:ext cx="16535400" cy="4457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1377254" y="1269961"/>
            <a:ext cx="11805345" cy="10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6600" dirty="0" err="1">
                <a:solidFill>
                  <a:srgbClr val="FF914D"/>
                </a:solidFill>
                <a:latin typeface="Montserrat Extra-Bold"/>
              </a:rPr>
              <a:t>Get_Watch_Next_By_Idx</a:t>
            </a:r>
            <a:endParaRPr lang="en-US" sz="6600" dirty="0">
              <a:solidFill>
                <a:srgbClr val="FF914D"/>
              </a:solidFill>
              <a:latin typeface="Montserrat Extra-Bold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F4677B-B01F-1BE1-6347-FD58194DB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7925" r="2400" b="19408"/>
          <a:stretch/>
        </p:blipFill>
        <p:spPr>
          <a:xfrm>
            <a:off x="1143000" y="3203366"/>
            <a:ext cx="16184742" cy="41499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C50F9B-6439-EE65-7EB3-C511D5D3B7BD}"/>
              </a:ext>
            </a:extLst>
          </p:cNvPr>
          <p:cNvSpPr txBox="1"/>
          <p:nvPr/>
        </p:nvSpPr>
        <p:spPr>
          <a:xfrm>
            <a:off x="8686800" y="8257113"/>
            <a:ext cx="8347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Montserrat"/>
              </a:rPr>
              <a:t>Chiamata attraverso l’API per ottenere il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del video in questione</a:t>
            </a:r>
          </a:p>
        </p:txBody>
      </p:sp>
    </p:spTree>
    <p:extLst>
      <p:ext uri="{BB962C8B-B14F-4D97-AF65-F5344CB8AC3E}">
        <p14:creationId xmlns:p14="http://schemas.microsoft.com/office/powerpoint/2010/main" val="310842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800" y="1811310"/>
            <a:ext cx="9171725" cy="6202101"/>
            <a:chOff x="0" y="0"/>
            <a:chExt cx="6221730" cy="4207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79" t="-2457" b="-271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999142" y="2273589"/>
            <a:ext cx="8688657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82"/>
              </a:lnSpc>
            </a:pPr>
            <a:r>
              <a:rPr lang="en-US" sz="8256" dirty="0" err="1">
                <a:solidFill>
                  <a:srgbClr val="FF914D"/>
                </a:solidFill>
                <a:latin typeface="Montserrat Extra-Bold"/>
              </a:rPr>
              <a:t>Possibili</a:t>
            </a:r>
            <a:r>
              <a:rPr lang="en-US" sz="8256" dirty="0">
                <a:solidFill>
                  <a:srgbClr val="FF914D"/>
                </a:solidFill>
                <a:latin typeface="Montserrat Extra-Bold"/>
              </a:rPr>
              <a:t> </a:t>
            </a:r>
            <a:r>
              <a:rPr lang="en-US" sz="8256" dirty="0" err="1">
                <a:solidFill>
                  <a:srgbClr val="FF914D"/>
                </a:solidFill>
                <a:latin typeface="Montserrat Extra-Bold"/>
              </a:rPr>
              <a:t>Evoluzioni</a:t>
            </a:r>
            <a:endParaRPr lang="en-US" sz="8256" dirty="0">
              <a:solidFill>
                <a:srgbClr val="FF914D"/>
              </a:solidFill>
              <a:latin typeface="Montserrat Extra-Bold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265E61-11F6-A1EA-1CEF-6198B1DD7820}"/>
              </a:ext>
            </a:extLst>
          </p:cNvPr>
          <p:cNvSpPr txBox="1"/>
          <p:nvPr/>
        </p:nvSpPr>
        <p:spPr>
          <a:xfrm>
            <a:off x="8361481" y="5641016"/>
            <a:ext cx="8509199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Aggiungere una funzione di ricerca in base al </a:t>
            </a:r>
            <a:r>
              <a:rPr lang="it-IT" sz="2400" u="sng" dirty="0">
                <a:solidFill>
                  <a:srgbClr val="FFFFFF"/>
                </a:solidFill>
                <a:latin typeface="Montserrat"/>
              </a:rPr>
              <a:t>Titolo, 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oltre a quella in base ai </a:t>
            </a:r>
            <a:r>
              <a:rPr lang="it-IT" sz="2400" u="sng" dirty="0">
                <a:solidFill>
                  <a:srgbClr val="FFFFFF"/>
                </a:solidFill>
                <a:latin typeface="Montserrat"/>
              </a:rPr>
              <a:t>Tag</a:t>
            </a:r>
            <a:endParaRPr lang="it-IT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Tra i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restituiti selezionare quelli con più visualizzazioni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73" b="26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4424" y="4305300"/>
            <a:ext cx="7316776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sz="2400" dirty="0">
                <a:solidFill>
                  <a:srgbClr val="FFFFFF"/>
                </a:solidFill>
                <a:latin typeface="Montserrat"/>
              </a:rPr>
              <a:t>Come affermato nella scorsa presentazione, avendo un array di </a:t>
            </a:r>
            <a:r>
              <a:rPr lang="it-IT" sz="2400" dirty="0" err="1">
                <a:solidFill>
                  <a:srgbClr val="FFFFFF"/>
                </a:solidFill>
                <a:latin typeface="Montserrat"/>
              </a:rPr>
              <a:t>Watch_Next</a:t>
            </a:r>
            <a:r>
              <a:rPr lang="it-IT" sz="2400" dirty="0">
                <a:solidFill>
                  <a:srgbClr val="FFFFFF"/>
                </a:solidFill>
                <a:latin typeface="Montserrat"/>
              </a:rPr>
              <a:t> in base ai tag si ha un’imprecisione, in quanto i tag sono molteplici e spesso non inquadrano l’argomento preciso; quindi il video restituito potrebbe non essere pertinente.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424" y="2324100"/>
            <a:ext cx="13275401" cy="136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04" dirty="0">
                <a:solidFill>
                  <a:srgbClr val="FF914D"/>
                </a:solidFill>
                <a:latin typeface="Montserrat Extra-Bold"/>
              </a:rPr>
              <a:t>C</a:t>
            </a:r>
            <a:r>
              <a:rPr lang="it-IT" sz="9604" dirty="0" err="1">
                <a:solidFill>
                  <a:srgbClr val="FF914D"/>
                </a:solidFill>
                <a:latin typeface="Montserrat Extra-Bold"/>
              </a:rPr>
              <a:t>riticità</a:t>
            </a:r>
            <a:endParaRPr lang="en-US" sz="9604" dirty="0">
              <a:solidFill>
                <a:srgbClr val="FF914D"/>
              </a:solidFill>
              <a:latin typeface="Montserrat Ex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9580" y="4123556"/>
            <a:ext cx="15388839" cy="20398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5808"/>
              </a:lnSpc>
            </a:pPr>
            <a:r>
              <a:rPr lang="en-US" sz="14371" dirty="0">
                <a:solidFill>
                  <a:srgbClr val="FF914D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226</Words>
  <Application>Microsoft Office PowerPoint</Application>
  <PresentationFormat>Personalizzato</PresentationFormat>
  <Paragraphs>26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Montserrat Bold</vt:lpstr>
      <vt:lpstr>Montserrat</vt:lpstr>
      <vt:lpstr>Montserrat Extra-Bold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Gym Portfolio Presentation</dc:title>
  <dc:creator>Utente</dc:creator>
  <cp:lastModifiedBy>SILVIA BERNARDI</cp:lastModifiedBy>
  <cp:revision>22</cp:revision>
  <dcterms:created xsi:type="dcterms:W3CDTF">2006-08-16T00:00:00Z</dcterms:created>
  <dcterms:modified xsi:type="dcterms:W3CDTF">2023-05-25T15:31:51Z</dcterms:modified>
  <dc:identifier>DAFf-EeTs1I</dc:identifier>
</cp:coreProperties>
</file>